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41"/>
  </p:notesMasterIdLst>
  <p:handoutMasterIdLst>
    <p:handoutMasterId r:id="rId42"/>
  </p:handoutMasterIdLst>
  <p:sldIdLst>
    <p:sldId id="261" r:id="rId2"/>
    <p:sldId id="262" r:id="rId3"/>
    <p:sldId id="256" r:id="rId4"/>
    <p:sldId id="264" r:id="rId5"/>
    <p:sldId id="265" r:id="rId6"/>
    <p:sldId id="266" r:id="rId7"/>
    <p:sldId id="267" r:id="rId8"/>
    <p:sldId id="25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58" r:id="rId22"/>
    <p:sldId id="280" r:id="rId23"/>
    <p:sldId id="281" r:id="rId24"/>
    <p:sldId id="282" r:id="rId25"/>
    <p:sldId id="283" r:id="rId26"/>
    <p:sldId id="259" r:id="rId27"/>
    <p:sldId id="284" r:id="rId28"/>
    <p:sldId id="285" r:id="rId29"/>
    <p:sldId id="286" r:id="rId30"/>
    <p:sldId id="287" r:id="rId31"/>
    <p:sldId id="288" r:id="rId32"/>
    <p:sldId id="289" r:id="rId33"/>
    <p:sldId id="260" r:id="rId34"/>
    <p:sldId id="290" r:id="rId35"/>
    <p:sldId id="291" r:id="rId36"/>
    <p:sldId id="292" r:id="rId37"/>
    <p:sldId id="293" r:id="rId38"/>
    <p:sldId id="263" r:id="rId39"/>
    <p:sldId id="294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70" d="100"/>
          <a:sy n="70" d="100"/>
        </p:scale>
        <p:origin x="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BB0D48-2B41-454D-9239-6E0863FE80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B4EBD3-DAED-4C13-AE1D-98302331029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24A62E-E7FB-4BDB-84A3-642BCB014992}" type="datetimeFigureOut">
              <a:rPr lang="en-IN" smtClean="0"/>
              <a:t>05-05-2020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BFEEDC-7E48-4269-AA9B-2F3CEC9563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4CE86-850E-4434-A0CC-ABFA1ABE6D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2BA32A-402C-4EF4-AD3D-8EB4141625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91431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8E31D-41C4-4C1E-A07D-906D254A638E}" type="datetimeFigureOut">
              <a:rPr lang="en-IN" smtClean="0"/>
              <a:t>05-05-2020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589212-3DED-4ACD-84E7-096989C8B3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22236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C00B6-C14D-4402-8D5F-62BA39D28E7F}" type="datetime1">
              <a:rPr lang="en-IN" smtClean="0"/>
              <a:t>05-05-2020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 Jesus Youth Infopark Initiative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6B69-A462-4431-9C1C-5E659EF5A8B0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708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83C65-E345-4EC7-95E3-340FC06B565B}" type="datetime1">
              <a:rPr lang="en-IN" smtClean="0"/>
              <a:t>05-05-2020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 Jesus Youth Infopark Initiative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6B69-A462-4431-9C1C-5E659EF5A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4977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735D-7C06-43B6-A304-2287E5D07FE1}" type="datetime1">
              <a:rPr lang="en-IN" smtClean="0"/>
              <a:t>05-05-2020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 Jesus Youth Infopark Initiative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6B69-A462-4431-9C1C-5E659EF5A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8191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6237D-9C6C-45CE-948F-B2F2D10AC1CE}" type="datetime1">
              <a:rPr lang="en-IN" smtClean="0"/>
              <a:t>05-05-2020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 Jesus Youth Infopark Initiative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6B69-A462-4431-9C1C-5E659EF5A8B0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6084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2699E-F8BE-4788-B318-5B373680A046}" type="datetime1">
              <a:rPr lang="en-IN" smtClean="0"/>
              <a:t>05-05-2020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 Jesus Youth Infopark Initiative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6B69-A462-4431-9C1C-5E659EF5A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02496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4AC98-615D-48DE-AB13-23680F345729}" type="datetime1">
              <a:rPr lang="en-IN" smtClean="0"/>
              <a:t>05-05-2020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 Jesus Youth Infopark Initiative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6B69-A462-4431-9C1C-5E659EF5A8B0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8378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77096-6AB2-481B-81FA-EF7906265CFD}" type="datetime1">
              <a:rPr lang="en-IN" smtClean="0"/>
              <a:t>05-05-2020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 Jesus Youth Infopark Initiative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6B69-A462-4431-9C1C-5E659EF5A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37660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10884-1629-4F2B-AFED-1FAFFF676FFA}" type="datetime1">
              <a:rPr lang="en-IN" smtClean="0"/>
              <a:t>05-05-2020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 Jesus Youth Infopark Initiative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6B69-A462-4431-9C1C-5E659EF5A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0656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C32B2-04DE-4F79-83BE-B6598AB1E958}" type="datetime1">
              <a:rPr lang="en-IN" smtClean="0"/>
              <a:t>05-05-2020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 Jesus Youth Infopark Initiative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6B69-A462-4431-9C1C-5E659EF5A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3253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7A10-A9AD-4C76-847C-45C647A128D0}" type="datetime1">
              <a:rPr lang="en-IN" smtClean="0"/>
              <a:t>05-05-2020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 Jesus Youth Infopark Initiative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6B69-A462-4431-9C1C-5E659EF5A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6003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6960A-2545-462F-A19C-5395500832D0}" type="datetime1">
              <a:rPr lang="en-IN" smtClean="0"/>
              <a:t>05-05-2020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 Jesus Youth Infopark Initiative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6B69-A462-4431-9C1C-5E659EF5A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4423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FA54C-25EA-483A-A922-C062EEFF6367}" type="datetime1">
              <a:rPr lang="en-IN" smtClean="0"/>
              <a:t>05-05-2020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 Jesus Youth Infopark Initiative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6B69-A462-4431-9C1C-5E659EF5A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89668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143EE-5B35-4D24-8215-00BFFC08B20F}" type="datetime1">
              <a:rPr lang="en-IN" smtClean="0"/>
              <a:t>05-05-2020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 Jesus Youth Infopark Initiative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6B69-A462-4431-9C1C-5E659EF5A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74365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383B-FEFA-4211-88C9-B8A8F0519188}" type="datetime1">
              <a:rPr lang="en-IN" smtClean="0"/>
              <a:t>05-05-2020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 Jesus Youth Infopark Initiative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6B69-A462-4431-9C1C-5E659EF5A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4731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7E516-C278-4B90-AAC8-AD2D3916F319}" type="datetime1">
              <a:rPr lang="en-IN" smtClean="0"/>
              <a:t>05-05-2020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 Jesus Youth Infopark Initiative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6B69-A462-4431-9C1C-5E659EF5A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8694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C347B-F758-4042-9F3C-26F4EA433058}" type="datetime1">
              <a:rPr lang="en-IN" smtClean="0"/>
              <a:t>05-05-2020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 Jesus Youth Infopark Initiative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6B69-A462-4431-9C1C-5E659EF5A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36413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84412-1CAD-4D5C-94CB-0BC29EAF60D0}" type="datetime1">
              <a:rPr lang="en-IN" smtClean="0"/>
              <a:t>05-05-2020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 Jesus Youth Infopark Initiative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6B69-A462-4431-9C1C-5E659EF5A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5857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3AEFE4E-2787-4E98-83BD-C08E314AEE1D}" type="datetime1">
              <a:rPr lang="en-IN" smtClean="0"/>
              <a:t>05-05-2020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IN"/>
              <a:t>A Jesus Youth Infopark Initiative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E426B69-A462-4431-9C1C-5E659EF5A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98569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jp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2D1D00-F328-48FA-9C36-450D2957EC15}"/>
              </a:ext>
            </a:extLst>
          </p:cNvPr>
          <p:cNvSpPr txBox="1"/>
          <p:nvPr/>
        </p:nvSpPr>
        <p:spPr>
          <a:xfrm>
            <a:off x="1537252" y="5234609"/>
            <a:ext cx="93162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l-IN" dirty="0"/>
              <a:t>നന്‍മനിറഞ്ഞ മറിയമെ സ്വസ്തി! കര്‍ത്താവ്‌ അങ്ങയോടുകൂടെ, സ്ത്രീകളില്‍ അങ്ങ്‌ അനുഗ്രഹിക്കപ്പെട്ടവളാകുന്നു‍. അങ്ങയുടെ ഉദരത്തിന്‍ ഫലമായ ഈശോ അനുഗ്രഹിക്കപ്പെട്ടവനാകുന്നു‍ (ലൂക്കാ 1:28, 1:42-43).</a:t>
            </a:r>
            <a:endParaRPr lang="en-IN" dirty="0"/>
          </a:p>
        </p:txBody>
      </p:sp>
      <p:pic>
        <p:nvPicPr>
          <p:cNvPr id="5" name="Picture 4" descr="A picture containing table, sitting, flower, front&#10;&#10;Description automatically generated">
            <a:extLst>
              <a:ext uri="{FF2B5EF4-FFF2-40B4-BE49-F238E27FC236}">
                <a16:creationId xmlns:a16="http://schemas.microsoft.com/office/drawing/2014/main" id="{AC264A94-940F-4D87-845F-7AD918BB5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147" y="0"/>
            <a:ext cx="5545525" cy="54068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791317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wedding dress&#10;&#10;Description automatically generated">
            <a:extLst>
              <a:ext uri="{FF2B5EF4-FFF2-40B4-BE49-F238E27FC236}">
                <a16:creationId xmlns:a16="http://schemas.microsoft.com/office/drawing/2014/main" id="{414DFAC5-1397-4232-ADCC-78B00637F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219" y="3094892"/>
            <a:ext cx="5654943" cy="37631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picture containing person, woman, food, cake&#10;&#10;Description automatically generated">
            <a:extLst>
              <a:ext uri="{FF2B5EF4-FFF2-40B4-BE49-F238E27FC236}">
                <a16:creationId xmlns:a16="http://schemas.microsoft.com/office/drawing/2014/main" id="{2A0193A2-560D-4F0C-8FCC-FB41424DE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638" y="691002"/>
            <a:ext cx="7050270" cy="5315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265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in front of a crowd posing for the camera&#10;&#10;Description automatically generated">
            <a:extLst>
              <a:ext uri="{FF2B5EF4-FFF2-40B4-BE49-F238E27FC236}">
                <a16:creationId xmlns:a16="http://schemas.microsoft.com/office/drawing/2014/main" id="{0D4C0FE0-C15A-435F-9720-C68EC53CB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90" y="1032654"/>
            <a:ext cx="6477000" cy="4286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picture containing room&#10;&#10;Description automatically generated">
            <a:extLst>
              <a:ext uri="{FF2B5EF4-FFF2-40B4-BE49-F238E27FC236}">
                <a16:creationId xmlns:a16="http://schemas.microsoft.com/office/drawing/2014/main" id="{A34540ED-1893-4BE6-893F-FE3F8A62E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180" y="1789303"/>
            <a:ext cx="3403796" cy="506869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94235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C77C9B-BDA6-47A5-858F-AF2DC189D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267" y="2443309"/>
            <a:ext cx="2967917" cy="42693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group of people looking at each other&#10;&#10;Description automatically generated">
            <a:extLst>
              <a:ext uri="{FF2B5EF4-FFF2-40B4-BE49-F238E27FC236}">
                <a16:creationId xmlns:a16="http://schemas.microsoft.com/office/drawing/2014/main" id="{DD69B9CE-DA3D-408F-BCA9-C7B7C3AB9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56" y="566225"/>
            <a:ext cx="7667111" cy="47794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495894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92A17F1E-1330-45B4-9806-9F2F71054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47" y="750936"/>
            <a:ext cx="7335367" cy="45525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person standing in a room&#10;&#10;Description automatically generated">
            <a:extLst>
              <a:ext uri="{FF2B5EF4-FFF2-40B4-BE49-F238E27FC236}">
                <a16:creationId xmlns:a16="http://schemas.microsoft.com/office/drawing/2014/main" id="{305776BC-61BB-4F73-BE78-44AD47BB5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62217"/>
            <a:ext cx="5966313" cy="37034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646598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9FF05917-9161-401C-936F-333A7CB31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26" y="506437"/>
            <a:ext cx="6982427" cy="4656406"/>
          </a:xfrm>
          <a:prstGeom prst="rect">
            <a:avLst/>
          </a:prstGeom>
        </p:spPr>
      </p:pic>
      <p:pic>
        <p:nvPicPr>
          <p:cNvPr id="5" name="Picture 4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7E45C21D-3C9E-487A-B24B-B8F8EF28A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453" y="3040160"/>
            <a:ext cx="5162257" cy="3443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89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in front of a window&#10;&#10;Description automatically generated">
            <a:extLst>
              <a:ext uri="{FF2B5EF4-FFF2-40B4-BE49-F238E27FC236}">
                <a16:creationId xmlns:a16="http://schemas.microsoft.com/office/drawing/2014/main" id="{C308F594-9729-4C2B-88DC-B8BF5BB42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5" y="745588"/>
            <a:ext cx="7427742" cy="4178105"/>
          </a:xfrm>
          <a:prstGeom prst="rect">
            <a:avLst/>
          </a:prstGeom>
        </p:spPr>
      </p:pic>
      <p:pic>
        <p:nvPicPr>
          <p:cNvPr id="5" name="Picture 4" descr="A picture containing indoor, table, window, room&#10;&#10;Description automatically generated">
            <a:extLst>
              <a:ext uri="{FF2B5EF4-FFF2-40B4-BE49-F238E27FC236}">
                <a16:creationId xmlns:a16="http://schemas.microsoft.com/office/drawing/2014/main" id="{6CC6281A-D762-4DC8-BCB1-4AC73EE88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059" y="1321133"/>
            <a:ext cx="3277772" cy="497221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483084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hand&#10;&#10;Description automatically generated">
            <a:extLst>
              <a:ext uri="{FF2B5EF4-FFF2-40B4-BE49-F238E27FC236}">
                <a16:creationId xmlns:a16="http://schemas.microsoft.com/office/drawing/2014/main" id="{7F9794DF-3934-4AFF-BF20-6265FDDFC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88" y="794165"/>
            <a:ext cx="5823312" cy="4326475"/>
          </a:xfrm>
          <a:prstGeom prst="rect">
            <a:avLst/>
          </a:prstGeom>
        </p:spPr>
      </p:pic>
      <p:pic>
        <p:nvPicPr>
          <p:cNvPr id="5" name="Picture 4" descr="A picture containing indoor, table, mirror, room&#10;&#10;Description automatically generated">
            <a:extLst>
              <a:ext uri="{FF2B5EF4-FFF2-40B4-BE49-F238E27FC236}">
                <a16:creationId xmlns:a16="http://schemas.microsoft.com/office/drawing/2014/main" id="{922AD219-6F6C-41FD-872C-B4773F5BF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926" y="1234603"/>
            <a:ext cx="6531386" cy="546865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42785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8F33E29F-7080-45D1-9D4B-30D6D46FF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37" y="918723"/>
            <a:ext cx="4876800" cy="3248025"/>
          </a:xfrm>
          <a:prstGeom prst="rect">
            <a:avLst/>
          </a:prstGeom>
        </p:spPr>
      </p:pic>
      <p:pic>
        <p:nvPicPr>
          <p:cNvPr id="5" name="Picture 4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606572BB-6223-422C-AA9C-07DFB5F2E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726" y="2542735"/>
            <a:ext cx="5856263" cy="390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227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wearing costumes&#10;&#10;Description automatically generated">
            <a:extLst>
              <a:ext uri="{FF2B5EF4-FFF2-40B4-BE49-F238E27FC236}">
                <a16:creationId xmlns:a16="http://schemas.microsoft.com/office/drawing/2014/main" id="{CADE0A58-310B-43B6-9490-F464AC371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73" y="845330"/>
            <a:ext cx="7426764" cy="4955677"/>
          </a:xfrm>
          <a:prstGeom prst="rect">
            <a:avLst/>
          </a:prstGeom>
        </p:spPr>
      </p:pic>
      <p:pic>
        <p:nvPicPr>
          <p:cNvPr id="5" name="Picture 4" descr="A person taking a selfie in the snow&#10;&#10;Description automatically generated">
            <a:extLst>
              <a:ext uri="{FF2B5EF4-FFF2-40B4-BE49-F238E27FC236}">
                <a16:creationId xmlns:a16="http://schemas.microsoft.com/office/drawing/2014/main" id="{0B403EF3-9E61-4BFC-BAAB-748DD53EB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996" y="3346619"/>
            <a:ext cx="4811151" cy="319490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715503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thing, dress&#10;&#10;Description automatically generated">
            <a:extLst>
              <a:ext uri="{FF2B5EF4-FFF2-40B4-BE49-F238E27FC236}">
                <a16:creationId xmlns:a16="http://schemas.microsoft.com/office/drawing/2014/main" id="{DEEAB6D7-81E2-46D0-9C9B-3895D47BB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03" y="667921"/>
            <a:ext cx="3406946" cy="585385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F4D3450E-7A35-40F3-9867-5B8637A5B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767" y="787595"/>
            <a:ext cx="7052823" cy="52828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19511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5097F9-2578-4253-B9CE-51187C671A68}"/>
              </a:ext>
            </a:extLst>
          </p:cNvPr>
          <p:cNvSpPr txBox="1"/>
          <p:nvPr/>
        </p:nvSpPr>
        <p:spPr>
          <a:xfrm flipH="1">
            <a:off x="3198440" y="396452"/>
            <a:ext cx="664792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/>
              <a:t>Luminous Mysteries</a:t>
            </a:r>
          </a:p>
          <a:p>
            <a:endParaRPr lang="en-IN" sz="6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7274FE-E660-4F46-AE34-D878C1422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6" y="2972663"/>
            <a:ext cx="1653432" cy="19389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2BD93B-EC57-4620-A27A-236DEE299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809" y="3058905"/>
            <a:ext cx="2757070" cy="18527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59C7C5-E408-425E-8836-19D99D1CA6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474" y="3051802"/>
            <a:ext cx="2470334" cy="18527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EB6AE8-66A1-4307-A0FA-D45E11C375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096" y="2702136"/>
            <a:ext cx="1993136" cy="22130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85C6AD-06D7-49E7-A57C-1A0730B6E2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069" y="3335302"/>
            <a:ext cx="2500746" cy="15825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F0829EBA-B841-47F8-9624-BEC0A125AB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6" y="226052"/>
            <a:ext cx="567981" cy="5690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6F787AF-B92D-480F-9C3E-330C8DB020DC}"/>
              </a:ext>
            </a:extLst>
          </p:cNvPr>
          <p:cNvSpPr txBox="1"/>
          <p:nvPr/>
        </p:nvSpPr>
        <p:spPr>
          <a:xfrm>
            <a:off x="4117448" y="1058171"/>
            <a:ext cx="7464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l-IN" dirty="0"/>
              <a:t>പ്രകാശത്തിന്റെ രഹസ്യങ്ങൾ 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2665E4-698E-429F-8965-07BE2326C7C8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  <p:pic>
        <p:nvPicPr>
          <p:cNvPr id="25" name="Picture 24" descr="A picture containing outdoor, flying, kite, cloudy&#10;&#10;Description automatically generated">
            <a:extLst>
              <a:ext uri="{FF2B5EF4-FFF2-40B4-BE49-F238E27FC236}">
                <a16:creationId xmlns:a16="http://schemas.microsoft.com/office/drawing/2014/main" id="{571EC170-2F20-478B-9982-955D64A194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474" y="1296448"/>
            <a:ext cx="2717048" cy="174667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13633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wo people posing for a picture&#10;&#10;Description automatically generated">
            <a:extLst>
              <a:ext uri="{FF2B5EF4-FFF2-40B4-BE49-F238E27FC236}">
                <a16:creationId xmlns:a16="http://schemas.microsoft.com/office/drawing/2014/main" id="{CDD5C704-D6C4-466E-B2C2-B62709A5D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426" y="480939"/>
            <a:ext cx="3254912" cy="4882368"/>
          </a:xfrm>
          <a:prstGeom prst="rect">
            <a:avLst/>
          </a:prstGeom>
        </p:spPr>
      </p:pic>
      <p:pic>
        <p:nvPicPr>
          <p:cNvPr id="9" name="Picture 8" descr="A person standing in a room&#10;&#10;Description automatically generated">
            <a:extLst>
              <a:ext uri="{FF2B5EF4-FFF2-40B4-BE49-F238E27FC236}">
                <a16:creationId xmlns:a16="http://schemas.microsoft.com/office/drawing/2014/main" id="{FC0D2CC0-86B6-439F-8C3D-CA355770B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717" y="2250830"/>
            <a:ext cx="5518053" cy="3678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33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AB71C5-062D-40FA-9D51-2351F00DA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9" y="887893"/>
            <a:ext cx="6763026" cy="50722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679691-318B-4525-8F19-144703CDF3C7}"/>
              </a:ext>
            </a:extLst>
          </p:cNvPr>
          <p:cNvSpPr txBox="1"/>
          <p:nvPr/>
        </p:nvSpPr>
        <p:spPr>
          <a:xfrm>
            <a:off x="6851375" y="2160103"/>
            <a:ext cx="48635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l-IN" dirty="0"/>
              <a:t>"നമ്മുടെ കര്‍ത്താവായ ഈശോമിശിഹാ ദൈവരാജ്യത്തിന്‍റെ ആഗമനം അറിയിച്ചുകൊണ്ട് അനുതപിച്ച് സുവിശേഷത്തില്‍ വിശ്വസിക്കുവിന്‍ എന്ന്‌ ആഹ്വാനം ചെയ്തതിനെക്കുറിച്ച് നമുക്ക് ധ്യാനിക്കാം"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0C8739-1C59-42C2-823D-AB00E549138B}"/>
              </a:ext>
            </a:extLst>
          </p:cNvPr>
          <p:cNvSpPr txBox="1"/>
          <p:nvPr/>
        </p:nvSpPr>
        <p:spPr>
          <a:xfrm flipH="1">
            <a:off x="7135633" y="391365"/>
            <a:ext cx="4579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Third Luminous Mystery</a:t>
            </a:r>
            <a:endParaRPr lang="en-IN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196CA-F1EA-48F6-BA31-EC6CF0B28853}"/>
              </a:ext>
            </a:extLst>
          </p:cNvPr>
          <p:cNvSpPr txBox="1"/>
          <p:nvPr/>
        </p:nvSpPr>
        <p:spPr>
          <a:xfrm flipH="1">
            <a:off x="7891006" y="703227"/>
            <a:ext cx="371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l-IN"/>
              <a:t>മൂന്നാം ദിവ്യരഹസ്യം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8831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6B4B3B-8350-4A5C-82B7-855FDC9B64A4}"/>
              </a:ext>
            </a:extLst>
          </p:cNvPr>
          <p:cNvSpPr txBox="1"/>
          <p:nvPr/>
        </p:nvSpPr>
        <p:spPr>
          <a:xfrm>
            <a:off x="3713871" y="436099"/>
            <a:ext cx="5387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Intention : For Families</a:t>
            </a:r>
            <a:endParaRPr lang="en-IN" sz="2000" dirty="0"/>
          </a:p>
        </p:txBody>
      </p:sp>
      <p:pic>
        <p:nvPicPr>
          <p:cNvPr id="6" name="Picture 5" descr="A person standing in front of clouds&#10;&#10;Description automatically generated">
            <a:extLst>
              <a:ext uri="{FF2B5EF4-FFF2-40B4-BE49-F238E27FC236}">
                <a16:creationId xmlns:a16="http://schemas.microsoft.com/office/drawing/2014/main" id="{09A8D468-FE09-4046-B59A-D2B6106A2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20" y="1834448"/>
            <a:ext cx="11345359" cy="3989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060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B17420-A779-45F8-AE1B-D97E20FF7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376" y="3854251"/>
            <a:ext cx="6330463" cy="25321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person standing in front of a sunset&#10;&#10;Description automatically generated">
            <a:extLst>
              <a:ext uri="{FF2B5EF4-FFF2-40B4-BE49-F238E27FC236}">
                <a16:creationId xmlns:a16="http://schemas.microsoft.com/office/drawing/2014/main" id="{104B8233-90C7-4D96-9D44-2173B9E3E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1" y="340261"/>
            <a:ext cx="6046175" cy="60461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46043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eating food at a restaurant&#10;&#10;Description automatically generated">
            <a:extLst>
              <a:ext uri="{FF2B5EF4-FFF2-40B4-BE49-F238E27FC236}">
                <a16:creationId xmlns:a16="http://schemas.microsoft.com/office/drawing/2014/main" id="{91431339-C17C-4DF0-896D-FDD1638FD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35" y="861500"/>
            <a:ext cx="8097619" cy="4231006"/>
          </a:xfrm>
          <a:prstGeom prst="rect">
            <a:avLst/>
          </a:prstGeom>
        </p:spPr>
      </p:pic>
      <p:pic>
        <p:nvPicPr>
          <p:cNvPr id="5" name="Picture 4" descr="A person standing in front of clouds&#10;&#10;Description automatically generated">
            <a:extLst>
              <a:ext uri="{FF2B5EF4-FFF2-40B4-BE49-F238E27FC236}">
                <a16:creationId xmlns:a16="http://schemas.microsoft.com/office/drawing/2014/main" id="{08493599-9BFF-4DBD-8E2F-441349A63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252" y="4690190"/>
            <a:ext cx="5567748" cy="195788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202345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sunset&#10;&#10;Description automatically generated">
            <a:extLst>
              <a:ext uri="{FF2B5EF4-FFF2-40B4-BE49-F238E27FC236}">
                <a16:creationId xmlns:a16="http://schemas.microsoft.com/office/drawing/2014/main" id="{7C8F2010-9126-482A-9885-2DEC6377E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498" y="488417"/>
            <a:ext cx="8729003" cy="588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301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1A4E2C-5918-4529-B719-5F8DF7C3C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39" y="0"/>
            <a:ext cx="6176625" cy="6858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7333A1-E200-4A63-BF62-DF3FF9CE9127}"/>
              </a:ext>
            </a:extLst>
          </p:cNvPr>
          <p:cNvSpPr txBox="1"/>
          <p:nvPr/>
        </p:nvSpPr>
        <p:spPr>
          <a:xfrm>
            <a:off x="6454364" y="2274838"/>
            <a:ext cx="55918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l-IN" dirty="0"/>
              <a:t> "നമ്മുടെ കര്‍ത്താവായ ഈശോമിശിഹാ താബോര്‍ മലയില്‍ പ്രാര്‍ത്ഥിച്ചുകൊണ്ടിരുന്നപ്പോള്‍ രൂപാന്തരപ്പെട്ടതിനെയും "ഇവന്‍ എന്‍റെ പ്രിയപുത്രനാകുന്നു, ഇവനെ നിങ്ങള്‍ ശ്രവിക്കുവിന്‍" എന്ന്‌ സ്വര്‍ഗ്ഗീയ അരുളപ്പാട് ഉണ്ടായതിനെയും കുറിച്ച് നമുക്ക് ധ്യാനിക്കാം"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59BD01-A062-424E-9740-6388C2C46492}"/>
              </a:ext>
            </a:extLst>
          </p:cNvPr>
          <p:cNvSpPr txBox="1"/>
          <p:nvPr/>
        </p:nvSpPr>
        <p:spPr>
          <a:xfrm>
            <a:off x="6653147" y="444922"/>
            <a:ext cx="4862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Fourth Luminous Mystery</a:t>
            </a:r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8DC59E-BDBC-4D36-A08E-A7CBA37C3910}"/>
              </a:ext>
            </a:extLst>
          </p:cNvPr>
          <p:cNvSpPr txBox="1"/>
          <p:nvPr/>
        </p:nvSpPr>
        <p:spPr>
          <a:xfrm>
            <a:off x="7527512" y="906587"/>
            <a:ext cx="311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l-IN"/>
              <a:t>നാലാം ദിവ്യരഹസ്യം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3388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F4438B-42D9-46F8-BB6A-1D45D44740CF}"/>
              </a:ext>
            </a:extLst>
          </p:cNvPr>
          <p:cNvSpPr txBox="1"/>
          <p:nvPr/>
        </p:nvSpPr>
        <p:spPr>
          <a:xfrm>
            <a:off x="3446584" y="323557"/>
            <a:ext cx="5809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Intention : Confused Youth</a:t>
            </a:r>
            <a:endParaRPr lang="en-IN" dirty="0"/>
          </a:p>
        </p:txBody>
      </p:sp>
      <p:pic>
        <p:nvPicPr>
          <p:cNvPr id="4" name="Picture 3" descr="A close up of a street sign on a pole&#10;&#10;Description automatically generated">
            <a:extLst>
              <a:ext uri="{FF2B5EF4-FFF2-40B4-BE49-F238E27FC236}">
                <a16:creationId xmlns:a16="http://schemas.microsoft.com/office/drawing/2014/main" id="{76B02601-456C-41AF-BDDE-891A633AC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43" y="1528763"/>
            <a:ext cx="5482649" cy="380047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6B4385CF-106A-4BF4-B9F3-260364C5F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547" y="3301908"/>
            <a:ext cx="1157550" cy="11575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A picture containing water, outdoor, rock, building&#10;&#10;Description automatically generated">
            <a:extLst>
              <a:ext uri="{FF2B5EF4-FFF2-40B4-BE49-F238E27FC236}">
                <a16:creationId xmlns:a16="http://schemas.microsoft.com/office/drawing/2014/main" id="{B2DA65C4-39E7-418B-A67E-036F933778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310" y="1263710"/>
            <a:ext cx="5383275" cy="538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889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mountain&#10;&#10;Description automatically generated">
            <a:extLst>
              <a:ext uri="{FF2B5EF4-FFF2-40B4-BE49-F238E27FC236}">
                <a16:creationId xmlns:a16="http://schemas.microsoft.com/office/drawing/2014/main" id="{F5C0A747-F203-4634-B25D-1D1605762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36" y="1086729"/>
            <a:ext cx="5755445" cy="38369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A picture containing sitting, bench, room&#10;&#10;Description automatically generated">
            <a:extLst>
              <a:ext uri="{FF2B5EF4-FFF2-40B4-BE49-F238E27FC236}">
                <a16:creationId xmlns:a16="http://schemas.microsoft.com/office/drawing/2014/main" id="{48E59C1B-D16C-4ED9-82C5-9AB67EB65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612" y="1771357"/>
            <a:ext cx="4372781" cy="4353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3986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unset in the background&#10;&#10;Description automatically generated">
            <a:extLst>
              <a:ext uri="{FF2B5EF4-FFF2-40B4-BE49-F238E27FC236}">
                <a16:creationId xmlns:a16="http://schemas.microsoft.com/office/drawing/2014/main" id="{807DF1E7-8B98-4971-9640-1CB354BDE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78" y="891392"/>
            <a:ext cx="8163718" cy="4595007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1F3FBC26-2B88-4E39-9906-5A3239136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336" y="1090247"/>
            <a:ext cx="3324664" cy="249349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picture containing man, sitting, standing, table&#10;&#10;Description automatically generated">
            <a:extLst>
              <a:ext uri="{FF2B5EF4-FFF2-40B4-BE49-F238E27FC236}">
                <a16:creationId xmlns:a16="http://schemas.microsoft.com/office/drawing/2014/main" id="{F76DBD5B-A476-4D2E-B745-FDF0286EAC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277" y="4440607"/>
            <a:ext cx="3138733" cy="209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679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94A47F-C6E7-4822-9D26-FDD35CE14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86" y="127057"/>
            <a:ext cx="5631314" cy="660388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0FF3DB-70D9-4D51-8158-9F83CCB1BF48}"/>
              </a:ext>
            </a:extLst>
          </p:cNvPr>
          <p:cNvSpPr txBox="1"/>
          <p:nvPr/>
        </p:nvSpPr>
        <p:spPr>
          <a:xfrm flipH="1">
            <a:off x="6095999" y="1802983"/>
            <a:ext cx="52478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l-IN" dirty="0"/>
              <a:t> "നമ്മുടെ കര്‍ത്താവായ ഈശോമിശിഹാ യോര്‍ദ്ദാന്‍ നദിയില്‍ മാമ്മോദീസ സ്വീകരിച്ചപ്പോള്‍ പരിശുദ്ധാത്മാവ് അവിടുത്തെ മേല്‍ എഴുന്നള്ളിവന്നതിനെയും ഇവന്‍ എന്‍റെ പ്രിയപുത്രന്‍ ഇവനില്‍ ഞാന്‍ പ്രസാദിച്ചിരിക്കുന്നു എന്ന്‌ സ്വര്‍ഗ്ഗത്തില്‍ നിന്നും അരുളപ്പാടുണ്ടായതിനെയും കുറിച്ച് നമുക്ക് ധ്യാനിക്കാം"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CB8E96-6F61-486C-AEF9-5F9216C43522}"/>
              </a:ext>
            </a:extLst>
          </p:cNvPr>
          <p:cNvSpPr txBox="1"/>
          <p:nvPr/>
        </p:nvSpPr>
        <p:spPr>
          <a:xfrm>
            <a:off x="6293334" y="375692"/>
            <a:ext cx="3993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First Luminous Mystery</a:t>
            </a:r>
            <a:endParaRPr lang="en-IN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DA72B8-734C-4C15-83B3-344CF9064A86}"/>
              </a:ext>
            </a:extLst>
          </p:cNvPr>
          <p:cNvSpPr txBox="1"/>
          <p:nvPr/>
        </p:nvSpPr>
        <p:spPr>
          <a:xfrm>
            <a:off x="7043530" y="766172"/>
            <a:ext cx="3352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l-IN" dirty="0"/>
              <a:t>ഒന്നാം ദിവ്യരഹസ്യം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12654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the snow&#10;&#10;Description automatically generated">
            <a:extLst>
              <a:ext uri="{FF2B5EF4-FFF2-40B4-BE49-F238E27FC236}">
                <a16:creationId xmlns:a16="http://schemas.microsoft.com/office/drawing/2014/main" id="{4EB0DB80-70D2-4C0A-B55C-73CB0A258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17" y="697082"/>
            <a:ext cx="5949883" cy="58021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picture containing room&#10;&#10;Description automatically generated">
            <a:extLst>
              <a:ext uri="{FF2B5EF4-FFF2-40B4-BE49-F238E27FC236}">
                <a16:creationId xmlns:a16="http://schemas.microsoft.com/office/drawing/2014/main" id="{14D744E1-A22C-41C8-BD13-00B2B6B5E8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495" y="930098"/>
            <a:ext cx="4393809" cy="474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635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 baby&#10;&#10;Description automatically generated">
            <a:extLst>
              <a:ext uri="{FF2B5EF4-FFF2-40B4-BE49-F238E27FC236}">
                <a16:creationId xmlns:a16="http://schemas.microsoft.com/office/drawing/2014/main" id="{5784EA1E-51BA-45FC-989E-B39086EA6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1" y="339969"/>
            <a:ext cx="3153508" cy="4414911"/>
          </a:xfrm>
          <a:prstGeom prst="rect">
            <a:avLst/>
          </a:prstGeom>
        </p:spPr>
      </p:pic>
      <p:pic>
        <p:nvPicPr>
          <p:cNvPr id="5" name="Picture 4" descr="A picture containing person, looking, woman, man&#10;&#10;Description automatically generated">
            <a:extLst>
              <a:ext uri="{FF2B5EF4-FFF2-40B4-BE49-F238E27FC236}">
                <a16:creationId xmlns:a16="http://schemas.microsoft.com/office/drawing/2014/main" id="{C7623FFA-620D-4E72-B79C-D5C951A95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625" y="1420837"/>
            <a:ext cx="3300046" cy="4220308"/>
          </a:xfrm>
          <a:prstGeom prst="rect">
            <a:avLst/>
          </a:prstGeom>
        </p:spPr>
      </p:pic>
      <p:pic>
        <p:nvPicPr>
          <p:cNvPr id="7" name="Picture 6" descr="A picture containing person, outdoor, man, woman&#10;&#10;Description automatically generated">
            <a:extLst>
              <a:ext uri="{FF2B5EF4-FFF2-40B4-BE49-F238E27FC236}">
                <a16:creationId xmlns:a16="http://schemas.microsoft.com/office/drawing/2014/main" id="{21D1B65C-F4A3-4234-AF0A-F07570702E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437" y="2729132"/>
            <a:ext cx="4417065" cy="355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468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in a park&#10;&#10;Description automatically generated">
            <a:extLst>
              <a:ext uri="{FF2B5EF4-FFF2-40B4-BE49-F238E27FC236}">
                <a16:creationId xmlns:a16="http://schemas.microsoft.com/office/drawing/2014/main" id="{94C6AF41-D826-4C07-97CC-35BFD54F6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85" y="365760"/>
            <a:ext cx="4722055" cy="4604004"/>
          </a:xfrm>
          <a:prstGeom prst="rect">
            <a:avLst/>
          </a:prstGeom>
        </p:spPr>
      </p:pic>
      <p:pic>
        <p:nvPicPr>
          <p:cNvPr id="7" name="Picture 6" descr="A person standing in front of a mountain&#10;&#10;Description automatically generated">
            <a:extLst>
              <a:ext uri="{FF2B5EF4-FFF2-40B4-BE49-F238E27FC236}">
                <a16:creationId xmlns:a16="http://schemas.microsoft.com/office/drawing/2014/main" id="{4BE3F850-9CF2-4196-87EF-A566E07A3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272" y="2498773"/>
            <a:ext cx="5229652" cy="3775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242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B2538B-5BC5-48F4-8B38-26FE46844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42" y="702365"/>
            <a:ext cx="6743229" cy="55129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D2899E-7A1B-4CD4-AB0E-7A0D818CA17E}"/>
              </a:ext>
            </a:extLst>
          </p:cNvPr>
          <p:cNvSpPr txBox="1"/>
          <p:nvPr/>
        </p:nvSpPr>
        <p:spPr>
          <a:xfrm>
            <a:off x="6863971" y="2443154"/>
            <a:ext cx="52213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l-IN" dirty="0"/>
              <a:t> "നമ്മുടെ കര്‍ത്താവായ ഈശോമിശിഹാ അന്ത്യഅത്താഴവേളയില്‍ നമ്മോടുള്ള സ്നേഹത്തിന്‍റെ ഉടമ്പടിയായി തന്‍റെ ശരീരരക്തങ്ങള്‍ പങ്കുവച്ചു നല്കുന്ന പരിശുദ്ധ കുര്‍ബാന സ്ഥാപിച്ചതിനെക്കുറിച്ച് നമുക്ക് ധ്യാനിക്കാം"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95267D-2D1D-43B1-B91A-D94AF65C0902}"/>
              </a:ext>
            </a:extLst>
          </p:cNvPr>
          <p:cNvSpPr txBox="1"/>
          <p:nvPr/>
        </p:nvSpPr>
        <p:spPr>
          <a:xfrm>
            <a:off x="7460974" y="702364"/>
            <a:ext cx="4214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Fifth Luminous Mystery</a:t>
            </a:r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44947B-D08D-4B22-A3C2-B61A24ABD2E0}"/>
              </a:ext>
            </a:extLst>
          </p:cNvPr>
          <p:cNvSpPr txBox="1"/>
          <p:nvPr/>
        </p:nvSpPr>
        <p:spPr>
          <a:xfrm flipH="1">
            <a:off x="7994042" y="1084949"/>
            <a:ext cx="3148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l-IN"/>
              <a:t>അഞ്ചാം ദിവ്യരഹസ്യം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529441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92B3A5-C206-45FE-8042-E92F8C3265B7}"/>
              </a:ext>
            </a:extLst>
          </p:cNvPr>
          <p:cNvSpPr txBox="1"/>
          <p:nvPr/>
        </p:nvSpPr>
        <p:spPr>
          <a:xfrm>
            <a:off x="2855741" y="393896"/>
            <a:ext cx="6935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Intention : Rehabilitation After Corona</a:t>
            </a:r>
            <a:endParaRPr lang="en-IN" sz="2800" dirty="0"/>
          </a:p>
        </p:txBody>
      </p:sp>
      <p:pic>
        <p:nvPicPr>
          <p:cNvPr id="4" name="Picture 3" descr="A close up of a coral&#10;&#10;Description automatically generated">
            <a:extLst>
              <a:ext uri="{FF2B5EF4-FFF2-40B4-BE49-F238E27FC236}">
                <a16:creationId xmlns:a16="http://schemas.microsoft.com/office/drawing/2014/main" id="{830C4E94-8846-4329-AC2E-CA95C5E86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595" y="3967089"/>
            <a:ext cx="4344743" cy="2658794"/>
          </a:xfrm>
          <a:prstGeom prst="rect">
            <a:avLst/>
          </a:prstGeom>
        </p:spPr>
      </p:pic>
      <p:pic>
        <p:nvPicPr>
          <p:cNvPr id="6" name="Picture 5" descr="A picture containing person, woman, man, young&#10;&#10;Description automatically generated">
            <a:extLst>
              <a:ext uri="{FF2B5EF4-FFF2-40B4-BE49-F238E27FC236}">
                <a16:creationId xmlns:a16="http://schemas.microsoft.com/office/drawing/2014/main" id="{C910B5A8-4E26-40FA-B5E9-512AE51850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07" y="1363676"/>
            <a:ext cx="7542921" cy="4130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273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a room&#10;&#10;Description automatically generated">
            <a:extLst>
              <a:ext uri="{FF2B5EF4-FFF2-40B4-BE49-F238E27FC236}">
                <a16:creationId xmlns:a16="http://schemas.microsoft.com/office/drawing/2014/main" id="{B7939D72-2A7A-4C2C-9A36-ED334342D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797" y="333595"/>
            <a:ext cx="5943600" cy="4333875"/>
          </a:xfrm>
          <a:prstGeom prst="rect">
            <a:avLst/>
          </a:prstGeom>
        </p:spPr>
      </p:pic>
      <p:pic>
        <p:nvPicPr>
          <p:cNvPr id="5" name="Picture 4" descr="A person standing in a kitchen&#10;&#10;Description automatically generated">
            <a:extLst>
              <a:ext uri="{FF2B5EF4-FFF2-40B4-BE49-F238E27FC236}">
                <a16:creationId xmlns:a16="http://schemas.microsoft.com/office/drawing/2014/main" id="{D9117602-38FB-40D8-8008-FE53E9D61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864" y="2190530"/>
            <a:ext cx="6160339" cy="4333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1954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B92A1779-2D0D-41AF-82B8-3EA78D6FE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06" y="468141"/>
            <a:ext cx="7643446" cy="5414108"/>
          </a:xfrm>
          <a:prstGeom prst="rect">
            <a:avLst/>
          </a:prstGeom>
        </p:spPr>
      </p:pic>
      <p:pic>
        <p:nvPicPr>
          <p:cNvPr id="5" name="Picture 4" descr="A picture containing outdoor, car, man, sitting&#10;&#10;Description automatically generated">
            <a:extLst>
              <a:ext uri="{FF2B5EF4-FFF2-40B4-BE49-F238E27FC236}">
                <a16:creationId xmlns:a16="http://schemas.microsoft.com/office/drawing/2014/main" id="{6C10B3D9-00ED-4BD7-B988-8E7BC99F0E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186" y="3978080"/>
            <a:ext cx="3663390" cy="251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43351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next to a vase of flowers on a table&#10;&#10;Description automatically generated">
            <a:extLst>
              <a:ext uri="{FF2B5EF4-FFF2-40B4-BE49-F238E27FC236}">
                <a16:creationId xmlns:a16="http://schemas.microsoft.com/office/drawing/2014/main" id="{A52113F2-1AE2-49A2-86E9-A51EA5964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468" y="185062"/>
            <a:ext cx="6231698" cy="6487876"/>
          </a:xfrm>
          <a:prstGeom prst="rect">
            <a:avLst/>
          </a:prstGeom>
        </p:spPr>
      </p:pic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20E1FAE5-7644-4A41-871B-02C192669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85" y="-126609"/>
            <a:ext cx="4421652" cy="442165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person wearing a blue hat&#10;&#10;Description automatically generated">
            <a:extLst>
              <a:ext uri="{FF2B5EF4-FFF2-40B4-BE49-F238E27FC236}">
                <a16:creationId xmlns:a16="http://schemas.microsoft.com/office/drawing/2014/main" id="{B00E8CAD-92B8-4187-A31C-C781083258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994" y="3616862"/>
            <a:ext cx="2589995" cy="324113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124014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F7BADF9-7A06-4E6F-A2AA-CA7E338A9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498" y="1053153"/>
            <a:ext cx="8032653" cy="58048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85CF55-8AB6-453A-A34C-78367A4CA19A}"/>
              </a:ext>
            </a:extLst>
          </p:cNvPr>
          <p:cNvSpPr txBox="1"/>
          <p:nvPr/>
        </p:nvSpPr>
        <p:spPr>
          <a:xfrm>
            <a:off x="2602523" y="253219"/>
            <a:ext cx="8032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Save a selfie with Mother Mary In Your Phone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5908519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flying, kite, cloudy&#10;&#10;Description automatically generated">
            <a:extLst>
              <a:ext uri="{FF2B5EF4-FFF2-40B4-BE49-F238E27FC236}">
                <a16:creationId xmlns:a16="http://schemas.microsoft.com/office/drawing/2014/main" id="{FF347B07-B749-4528-830A-6198B5BBFA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209" y="724721"/>
            <a:ext cx="8744535" cy="56214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94316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1F5A00-0CFC-40A5-B8B4-FA745BC46FF3}"/>
              </a:ext>
            </a:extLst>
          </p:cNvPr>
          <p:cNvSpPr txBox="1"/>
          <p:nvPr/>
        </p:nvSpPr>
        <p:spPr>
          <a:xfrm>
            <a:off x="2923734" y="351692"/>
            <a:ext cx="73878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Intention : Corona Issues</a:t>
            </a:r>
            <a:endParaRPr lang="en-IN" dirty="0"/>
          </a:p>
        </p:txBody>
      </p:sp>
      <p:pic>
        <p:nvPicPr>
          <p:cNvPr id="4" name="Picture 3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ADEDC823-18CA-438A-AEB1-E3D873C07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" y="1274638"/>
            <a:ext cx="7229475" cy="40195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picture containing building, person, luggage, group&#10;&#10;Description automatically generated">
            <a:extLst>
              <a:ext uri="{FF2B5EF4-FFF2-40B4-BE49-F238E27FC236}">
                <a16:creationId xmlns:a16="http://schemas.microsoft.com/office/drawing/2014/main" id="{F47AF19F-10FA-44B7-85C8-E718D47F5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068" y="2918647"/>
            <a:ext cx="6033968" cy="40195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976314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electronics, device&#10;&#10;Description automatically generated">
            <a:extLst>
              <a:ext uri="{FF2B5EF4-FFF2-40B4-BE49-F238E27FC236}">
                <a16:creationId xmlns:a16="http://schemas.microsoft.com/office/drawing/2014/main" id="{485DB766-CFC5-4D97-8F2F-7A7288EDE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381" y="395065"/>
            <a:ext cx="5962528" cy="39799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picture containing person, outdoor, man, standing&#10;&#10;Description automatically generated">
            <a:extLst>
              <a:ext uri="{FF2B5EF4-FFF2-40B4-BE49-F238E27FC236}">
                <a16:creationId xmlns:a16="http://schemas.microsoft.com/office/drawing/2014/main" id="{414F2D61-EA95-4521-9FF0-D42BD07435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709" y="2011680"/>
            <a:ext cx="6585897" cy="45826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489924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man, sitting, looking&#10;&#10;Description automatically generated">
            <a:extLst>
              <a:ext uri="{FF2B5EF4-FFF2-40B4-BE49-F238E27FC236}">
                <a16:creationId xmlns:a16="http://schemas.microsoft.com/office/drawing/2014/main" id="{B6327434-4C04-413E-9986-ACE51692C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7" y="-104571"/>
            <a:ext cx="7352480" cy="490165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group of people looking at a phone&#10;&#10;Description automatically generated">
            <a:extLst>
              <a:ext uri="{FF2B5EF4-FFF2-40B4-BE49-F238E27FC236}">
                <a16:creationId xmlns:a16="http://schemas.microsoft.com/office/drawing/2014/main" id="{BA3DEA6E-997C-4242-A024-7F4875EF5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894" y="2674017"/>
            <a:ext cx="7556106" cy="424613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43811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walking down the street&#10;&#10;Description automatically generated">
            <a:extLst>
              <a:ext uri="{FF2B5EF4-FFF2-40B4-BE49-F238E27FC236}">
                <a16:creationId xmlns:a16="http://schemas.microsoft.com/office/drawing/2014/main" id="{978C859E-2CB7-4E8C-8FCF-DCF3CF959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08" y="821972"/>
            <a:ext cx="7619707" cy="52140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751225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3B32EB-0008-4852-A2B4-FF0477AB2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070"/>
            <a:ext cx="6559826" cy="602973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5A45E7-1F1D-4D80-B5C4-D070530D85EA}"/>
              </a:ext>
            </a:extLst>
          </p:cNvPr>
          <p:cNvSpPr txBox="1"/>
          <p:nvPr/>
        </p:nvSpPr>
        <p:spPr>
          <a:xfrm>
            <a:off x="6559826" y="2007704"/>
            <a:ext cx="53273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l-IN" dirty="0"/>
              <a:t>"നമ്മുടെ കര്‍ത്താവായ ഈശോമിശിഹാ കാനായിലെ കല്യാണ വിരുന്നില്‍ വച്ച് തന്‍റെ അമ്മയായ പരിശുദ്ധ കന്യകാമറിയത്തിന്‍റെ അപേക്ഷ സ്വീകരിച്ച് അത്ഭുതകരമായി വെള്ളം വീഞ്ഞാക്കി തന്‍റെ മഹത്വം വെളിപ്പെടുത്തിയതിനെക്കുറിച്ച് നമുക്ക് ധ്യാനിക്കാം"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A854D0-BF76-48F9-A918-396E49C48D12}"/>
              </a:ext>
            </a:extLst>
          </p:cNvPr>
          <p:cNvSpPr txBox="1"/>
          <p:nvPr/>
        </p:nvSpPr>
        <p:spPr>
          <a:xfrm>
            <a:off x="6294782" y="543339"/>
            <a:ext cx="4823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Second Luminous Mystery</a:t>
            </a:r>
            <a:endParaRPr lang="en-IN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8A221D-9494-487E-BC47-2A4999A26C67}"/>
              </a:ext>
            </a:extLst>
          </p:cNvPr>
          <p:cNvSpPr txBox="1"/>
          <p:nvPr/>
        </p:nvSpPr>
        <p:spPr>
          <a:xfrm>
            <a:off x="7189304" y="912671"/>
            <a:ext cx="3299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l-IN"/>
              <a:t>രണ്ടാം ദിവ്യരഹസ്യം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8464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2D266D-14B0-4E67-B7FD-06C424C69404}"/>
              </a:ext>
            </a:extLst>
          </p:cNvPr>
          <p:cNvSpPr txBox="1"/>
          <p:nvPr/>
        </p:nvSpPr>
        <p:spPr>
          <a:xfrm>
            <a:off x="2785403" y="337625"/>
            <a:ext cx="7329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Intention : Vocation    Discernment</a:t>
            </a:r>
            <a:endParaRPr lang="en-IN" sz="3200" dirty="0"/>
          </a:p>
        </p:txBody>
      </p:sp>
      <p:pic>
        <p:nvPicPr>
          <p:cNvPr id="4" name="Picture 3" descr="A person standing in front of a mirror posing for the camera&#10;&#10;Description automatically generated">
            <a:extLst>
              <a:ext uri="{FF2B5EF4-FFF2-40B4-BE49-F238E27FC236}">
                <a16:creationId xmlns:a16="http://schemas.microsoft.com/office/drawing/2014/main" id="{E5AB5629-3623-43FA-B39E-33450CEE2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85" y="1223890"/>
            <a:ext cx="8027688" cy="460013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picture containing food, cup&#10;&#10;Description automatically generated">
            <a:extLst>
              <a:ext uri="{FF2B5EF4-FFF2-40B4-BE49-F238E27FC236}">
                <a16:creationId xmlns:a16="http://schemas.microsoft.com/office/drawing/2014/main" id="{88CC5ADA-7BC2-46AB-B968-5E1B8FB56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336" y="3903785"/>
            <a:ext cx="3666979" cy="275023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807259999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TM02900771[[fn=Slice]]</Template>
  <TotalTime>1830</TotalTime>
  <Words>130</Words>
  <Application>Microsoft Office PowerPoint</Application>
  <PresentationFormat>Widescreen</PresentationFormat>
  <Paragraphs>25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Calibri</vt:lpstr>
      <vt:lpstr>Century Gothic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Leejo Jose</dc:creator>
  <cp:lastModifiedBy>Leejo Jose</cp:lastModifiedBy>
  <cp:revision>40</cp:revision>
  <dcterms:created xsi:type="dcterms:W3CDTF">2020-05-04T18:11:55Z</dcterms:created>
  <dcterms:modified xsi:type="dcterms:W3CDTF">2020-05-06T11:46:21Z</dcterms:modified>
</cp:coreProperties>
</file>